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5" r:id="rId8"/>
    <p:sldId id="261" r:id="rId9"/>
    <p:sldId id="264" r:id="rId10"/>
    <p:sldId id="262" r:id="rId11"/>
    <p:sldId id="268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2BA0-9DF4-43C6-9E7B-B60AE41DB564}" type="datetimeFigureOut">
              <a:rPr lang="fr-FR" smtClean="0"/>
              <a:pPr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70A8C-5509-47CD-8020-E3DA71C1D1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vtlarde@yahoo.f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9669" y="2898181"/>
            <a:ext cx="6400800" cy="1752600"/>
          </a:xfrm>
        </p:spPr>
        <p:txBody>
          <a:bodyPr>
            <a:noAutofit/>
          </a:bodyPr>
          <a:lstStyle/>
          <a:p>
            <a:r>
              <a:rPr lang="en-GB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Welcome to the European section of </a:t>
            </a:r>
            <a:r>
              <a:rPr lang="en-GB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Thibaut</a:t>
            </a:r>
            <a:r>
              <a:rPr lang="en-GB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de Champagne! </a:t>
            </a:r>
          </a:p>
          <a:p>
            <a:endParaRPr lang="en-GB" sz="2000" i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n-GB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M.LARDE </a:t>
            </a:r>
          </a:p>
          <a:p>
            <a:r>
              <a:rPr lang="en-GB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Mrs HEASMAN</a:t>
            </a:r>
          </a:p>
          <a:p>
            <a:r>
              <a:rPr lang="en-GB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 LEMORE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089" y="1395447"/>
            <a:ext cx="1605517" cy="16055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85" y="260648"/>
            <a:ext cx="1926708" cy="157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228184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smtClean="0"/>
              <a:t>2020-2021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53" y="1139114"/>
            <a:ext cx="1707180" cy="1390306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04" y="562826"/>
            <a:ext cx="1944216" cy="13735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/>
              <a:t>Plan the probable trip to </a:t>
            </a:r>
          </a:p>
          <a:p>
            <a:pPr marL="0" indent="0">
              <a:buNone/>
            </a:pPr>
            <a:r>
              <a:rPr lang="fr-FR" sz="4000" dirty="0"/>
              <a:t>Scotland!</a:t>
            </a:r>
          </a:p>
          <a:p>
            <a:pPr lvl="1"/>
            <a:r>
              <a:rPr lang="fr-FR" dirty="0" err="1"/>
              <a:t>Culturally</a:t>
            </a:r>
            <a:endParaRPr lang="fr-FR" dirty="0"/>
          </a:p>
          <a:p>
            <a:pPr lvl="1"/>
            <a:r>
              <a:rPr lang="fr-FR" dirty="0" err="1"/>
              <a:t>Scientifically</a:t>
            </a:r>
            <a:endParaRPr lang="fr-FR" dirty="0"/>
          </a:p>
          <a:p>
            <a:pPr lvl="1"/>
            <a:r>
              <a:rPr lang="fr-FR" dirty="0"/>
              <a:t>sport</a:t>
            </a:r>
          </a:p>
        </p:txBody>
      </p:sp>
      <p:pic>
        <p:nvPicPr>
          <p:cNvPr id="2050" name="Picture 2" descr="RÃ©sultat de recherche d'images pour &quot;eilean donan castl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305208" cy="18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skye island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00" y="4797152"/>
            <a:ext cx="3804600" cy="16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saint andrews scotland golf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" y="4576886"/>
            <a:ext cx="3442502" cy="22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highland folk museum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69" y="189012"/>
            <a:ext cx="2754035" cy="20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7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333">
            <a:off x="325805" y="3135665"/>
            <a:ext cx="5413597" cy="304514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98">
            <a:off x="4641219" y="3765201"/>
            <a:ext cx="4349992" cy="24468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445">
            <a:off x="108443" y="486575"/>
            <a:ext cx="4963597" cy="27920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4319">
            <a:off x="5551103" y="338563"/>
            <a:ext cx="3574642" cy="26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2670">
            <a:off x="-174332" y="1334571"/>
            <a:ext cx="4251006" cy="23911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7709">
            <a:off x="3572588" y="1894392"/>
            <a:ext cx="5181126" cy="2914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4" y="4426855"/>
            <a:ext cx="3838736" cy="21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1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797">
            <a:off x="243770" y="554647"/>
            <a:ext cx="3654268" cy="20555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917">
            <a:off x="5080636" y="778434"/>
            <a:ext cx="4014088" cy="2257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996952"/>
            <a:ext cx="3948064" cy="22207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8849">
            <a:off x="386973" y="2992780"/>
            <a:ext cx="3094757" cy="17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731">
            <a:off x="266298" y="188083"/>
            <a:ext cx="2329618" cy="31061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23">
            <a:off x="3857705" y="404664"/>
            <a:ext cx="5286296" cy="29735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291">
            <a:off x="102721" y="3056576"/>
            <a:ext cx="4644208" cy="2612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6805">
            <a:off x="4098608" y="3243278"/>
            <a:ext cx="4722200" cy="26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European Section?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b="1" dirty="0"/>
              <a:t>European Sections have been created in 1992. Their goal is to promote European and International opening of our schools.</a:t>
            </a:r>
          </a:p>
          <a:p>
            <a:pPr lvl="0">
              <a:buNone/>
            </a:pPr>
            <a:endParaRPr lang="fr-FR" b="1" dirty="0"/>
          </a:p>
          <a:p>
            <a:pPr lvl="0" algn="ctr"/>
            <a:r>
              <a:rPr lang="fr-FR" sz="6400" dirty="0"/>
              <a:t>HOW ?</a:t>
            </a:r>
          </a:p>
          <a:p>
            <a:pPr lvl="0"/>
            <a:endParaRPr lang="fr-FR" b="1" dirty="0"/>
          </a:p>
          <a:p>
            <a:pPr lvl="0"/>
            <a:r>
              <a:rPr lang="en-GB" b="1" dirty="0"/>
              <a:t>1 hour of English class (reinforcement) with utilization of  multimedia material to make easier the oral practising; development of cultural knowledge of the Anglophone world.  (more details: M. </a:t>
            </a:r>
            <a:r>
              <a:rPr lang="en-GB" b="1" dirty="0" err="1" smtClean="0"/>
              <a:t>Lemore</a:t>
            </a:r>
            <a:r>
              <a:rPr lang="en-GB" b="1" dirty="0" smtClean="0"/>
              <a:t>)</a:t>
            </a:r>
            <a:endParaRPr lang="en-GB" b="1" dirty="0"/>
          </a:p>
          <a:p>
            <a:pPr>
              <a:buNone/>
            </a:pPr>
            <a:r>
              <a:rPr lang="fr-FR" dirty="0"/>
              <a:t> </a:t>
            </a:r>
          </a:p>
          <a:p>
            <a:pPr lvl="0"/>
            <a:r>
              <a:rPr lang="en-GB" b="1" dirty="0"/>
              <a:t>1 hour of « DNL » which is a Non linguistic class. « SVT » for you. Development of your scientific culture, the scientific method.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36912"/>
            <a:ext cx="1045078" cy="145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r="39491"/>
          <a:stretch>
            <a:fillRect/>
          </a:stretch>
        </p:blipFill>
        <p:spPr bwMode="auto">
          <a:xfrm>
            <a:off x="7633241" y="5589240"/>
            <a:ext cx="1510759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66" y="0"/>
            <a:ext cx="1409525" cy="181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Hit the jackpot: </a:t>
            </a:r>
            <a:r>
              <a:rPr lang="fr-FR" dirty="0" err="1"/>
              <a:t>obtain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« baccalauréat »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European</a:t>
            </a:r>
            <a:r>
              <a:rPr lang="fr-FR" dirty="0"/>
              <a:t> distinction (12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English exam, 10 </a:t>
            </a:r>
            <a:r>
              <a:rPr lang="fr-FR" dirty="0" err="1"/>
              <a:t>at</a:t>
            </a:r>
            <a:r>
              <a:rPr lang="fr-FR" dirty="0"/>
              <a:t> a </a:t>
            </a:r>
            <a:r>
              <a:rPr lang="fr-FR" dirty="0" err="1"/>
              <a:t>special</a:t>
            </a:r>
            <a:r>
              <a:rPr lang="fr-FR" dirty="0"/>
              <a:t> exam)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English in an International world.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of </a:t>
            </a:r>
            <a:r>
              <a:rPr lang="fr-FR" dirty="0" err="1"/>
              <a:t>thinking</a:t>
            </a:r>
            <a:r>
              <a:rPr lang="fr-FR" dirty="0"/>
              <a:t> by </a:t>
            </a:r>
            <a:r>
              <a:rPr lang="fr-FR" dirty="0" err="1"/>
              <a:t>developing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critical</a:t>
            </a:r>
            <a:r>
              <a:rPr lang="fr-FR" dirty="0"/>
              <a:t> </a:t>
            </a:r>
            <a:r>
              <a:rPr lang="fr-FR" dirty="0" err="1"/>
              <a:t>mind</a:t>
            </a:r>
            <a:r>
              <a:rPr lang="fr-FR" dirty="0"/>
              <a:t>, </a:t>
            </a:r>
            <a:r>
              <a:rPr lang="fr-FR" dirty="0" err="1"/>
              <a:t>comprehension</a:t>
            </a:r>
            <a:r>
              <a:rPr lang="fr-FR" dirty="0"/>
              <a:t> of Science.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Cambridge Test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travels</a:t>
            </a:r>
            <a:r>
              <a:rPr lang="fr-FR" dirty="0"/>
              <a:t>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 English class: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smtClean="0"/>
              <a:t>Mr </a:t>
            </a:r>
            <a:r>
              <a:rPr lang="fr-FR" dirty="0" err="1" smtClean="0"/>
              <a:t>Lemore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  <a:p>
            <a:r>
              <a:rPr lang="fr-FR" dirty="0"/>
              <a:t>In DNL: </a:t>
            </a:r>
            <a:r>
              <a:rPr lang="fr-FR" dirty="0" err="1"/>
              <a:t>pratical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, </a:t>
            </a:r>
            <a:r>
              <a:rPr lang="fr-FR" dirty="0" err="1"/>
              <a:t>work</a:t>
            </a:r>
            <a:r>
              <a:rPr lang="fr-FR" dirty="0"/>
              <a:t> on </a:t>
            </a:r>
            <a:r>
              <a:rPr lang="fr-FR" dirty="0" err="1"/>
              <a:t>scientific</a:t>
            </a:r>
            <a:r>
              <a:rPr lang="fr-FR" dirty="0"/>
              <a:t> articles, oral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1266542" cy="212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2986528" cy="243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06094" y="6295827"/>
            <a:ext cx="3455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SVT :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Lardé</a:t>
            </a:r>
            <a:r>
              <a:rPr lang="en-US" dirty="0"/>
              <a:t> : </a:t>
            </a:r>
            <a:r>
              <a:rPr lang="en-US" u="sng" dirty="0">
                <a:hlinkClick r:id="rId4"/>
              </a:rPr>
              <a:t>svtlarde@yahoo.fr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24236" y="188640"/>
            <a:ext cx="8229600" cy="1143000"/>
          </a:xfrm>
        </p:spPr>
        <p:txBody>
          <a:bodyPr/>
          <a:lstStyle/>
          <a:p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fr-FR" dirty="0" smtClean="0"/>
              <a:t>20 minutes de préparation</a:t>
            </a:r>
          </a:p>
          <a:p>
            <a:r>
              <a:rPr lang="fr-FR" dirty="0" smtClean="0"/>
              <a:t>20 minutes de passage</a:t>
            </a:r>
          </a:p>
          <a:p>
            <a:endParaRPr lang="fr-FR" dirty="0"/>
          </a:p>
          <a:p>
            <a:r>
              <a:rPr lang="fr-FR" dirty="0" smtClean="0"/>
              <a:t>Article inconnu (sur un thème travaillé)</a:t>
            </a:r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4734586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Présentation de l’article</a:t>
            </a:r>
          </a:p>
          <a:p>
            <a:r>
              <a:rPr lang="fr-FR" dirty="0" smtClean="0"/>
              <a:t>explication ou réponse à une question</a:t>
            </a:r>
          </a:p>
          <a:p>
            <a:endParaRPr lang="fr-FR" dirty="0"/>
          </a:p>
          <a:p>
            <a:r>
              <a:rPr lang="fr-FR" dirty="0" smtClean="0"/>
              <a:t>Description d’un travail réalisé en section</a:t>
            </a:r>
          </a:p>
          <a:p>
            <a:endParaRPr lang="fr-FR" dirty="0"/>
          </a:p>
          <a:p>
            <a:r>
              <a:rPr lang="fr-FR" dirty="0" smtClean="0"/>
              <a:t>Questions du jury sur article ou travail, voyage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9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Educational</a:t>
            </a:r>
            <a:r>
              <a:rPr lang="fr-FR" dirty="0"/>
              <a:t> </a:t>
            </a:r>
            <a:r>
              <a:rPr lang="fr-FR" dirty="0" err="1"/>
              <a:t>equipment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Usb</a:t>
            </a:r>
            <a:r>
              <a:rPr lang="fr-FR" dirty="0"/>
              <a:t> key</a:t>
            </a:r>
          </a:p>
          <a:p>
            <a:r>
              <a:rPr lang="fr-FR" dirty="0" err="1"/>
              <a:t>Headphones</a:t>
            </a:r>
            <a:endParaRPr lang="fr-FR" dirty="0"/>
          </a:p>
          <a:p>
            <a:r>
              <a:rPr lang="fr-FR" dirty="0"/>
              <a:t>Word reference.com</a:t>
            </a:r>
          </a:p>
        </p:txBody>
      </p:sp>
    </p:spTree>
    <p:extLst>
      <p:ext uri="{BB962C8B-B14F-4D97-AF65-F5344CB8AC3E}">
        <p14:creationId xmlns:p14="http://schemas.microsoft.com/office/powerpoint/2010/main" val="343856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Only</a:t>
            </a:r>
            <a:r>
              <a:rPr lang="fr-FR" dirty="0"/>
              <a:t> one </a:t>
            </a:r>
            <a:r>
              <a:rPr lang="fr-FR" dirty="0" err="1"/>
              <a:t>advice</a:t>
            </a:r>
            <a:r>
              <a:rPr lang="fr-FR" dirty="0"/>
              <a:t> for </a:t>
            </a:r>
            <a:r>
              <a:rPr lang="fr-FR" dirty="0" err="1"/>
              <a:t>this</a:t>
            </a:r>
            <a:r>
              <a:rPr lang="fr-FR"/>
              <a:t> class: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5400" dirty="0" err="1"/>
              <a:t>Don’t</a:t>
            </a:r>
            <a:r>
              <a:rPr lang="fr-FR" sz="5400" dirty="0"/>
              <a:t> </a:t>
            </a:r>
            <a:r>
              <a:rPr lang="fr-FR" sz="5400" dirty="0" err="1"/>
              <a:t>be</a:t>
            </a:r>
            <a:r>
              <a:rPr lang="fr-FR" sz="5400" dirty="0"/>
              <a:t> </a:t>
            </a:r>
            <a:r>
              <a:rPr lang="fr-FR" sz="19900" dirty="0" err="1"/>
              <a:t>shy</a:t>
            </a:r>
            <a:r>
              <a:rPr lang="fr-FR" sz="5400" dirty="0"/>
              <a:t>!!!!!!!!!!!!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429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1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Birthday</a:t>
            </a:r>
            <a:r>
              <a:rPr lang="fr-FR" dirty="0" smtClean="0"/>
              <a:t> Scottish  </a:t>
            </a:r>
            <a:r>
              <a:rPr lang="fr-FR" dirty="0"/>
              <a:t>TRIP </a:t>
            </a:r>
            <a:r>
              <a:rPr lang="fr-FR" dirty="0" smtClean="0"/>
              <a:t>2021 </a:t>
            </a:r>
            <a:r>
              <a:rPr lang="fr-FR" dirty="0" smtClean="0"/>
              <a:t>!!!</a:t>
            </a:r>
            <a:br>
              <a:rPr lang="fr-FR" dirty="0" smtClean="0"/>
            </a:br>
            <a:r>
              <a:rPr lang="fr-FR" dirty="0" smtClean="0"/>
              <a:t>One time trip for the 10th </a:t>
            </a:r>
            <a:r>
              <a:rPr lang="fr-FR" dirty="0" err="1" smtClean="0"/>
              <a:t>year</a:t>
            </a:r>
            <a:r>
              <a:rPr lang="fr-FR" dirty="0" smtClean="0"/>
              <a:t> of the section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1938"/>
            <a:ext cx="18410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space réservé du contenu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5267679" cy="388357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4716016" y="2420888"/>
            <a:ext cx="2376264" cy="151969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Ã©sultat de recherche d'images pour &quot;loch nes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9" y="4306681"/>
            <a:ext cx="4308675" cy="24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eilean donan castl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1" y="2814183"/>
            <a:ext cx="3108915" cy="13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94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191</Words>
  <Application>Microsoft Office PowerPoint</Application>
  <PresentationFormat>Affichage à l'écran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Thème Office</vt:lpstr>
      <vt:lpstr> </vt:lpstr>
      <vt:lpstr>What is a European Section?</vt:lpstr>
      <vt:lpstr>Objectives</vt:lpstr>
      <vt:lpstr>Evaluations:</vt:lpstr>
      <vt:lpstr>organisation</vt:lpstr>
      <vt:lpstr>oral</vt:lpstr>
      <vt:lpstr>Educational equipment</vt:lpstr>
      <vt:lpstr>Only one advice for this class:</vt:lpstr>
      <vt:lpstr>Birthday Scottish  TRIP 2021 !!! One time trip for the 10th year of the section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Arnaud</dc:creator>
  <cp:lastModifiedBy>arnaud</cp:lastModifiedBy>
  <cp:revision>30</cp:revision>
  <dcterms:created xsi:type="dcterms:W3CDTF">2010-08-09T07:35:01Z</dcterms:created>
  <dcterms:modified xsi:type="dcterms:W3CDTF">2020-05-14T11:16:09Z</dcterms:modified>
</cp:coreProperties>
</file>